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4D1BCD3-2FF8-4906-BBDB-40C6A127DE7C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8F2A93-416B-4BE0-86D9-CE637F57C8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7D9D2-F6C2-4A45-8C1A-309EC3462887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D2C88-7E40-487F-80D3-D4E9A6B6CA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D4C01-1CE5-46BD-BF9F-1E3D87940F00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4ADFA-E592-4C77-AB72-49CB9FD92F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6C9B33-FB15-462B-9959-A9D3E82C8AED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94D08-D97E-4E6C-9884-3F4892D7F5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F97953-8A47-4EC2-A945-EE078932D3AF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C086A-24DF-433C-BEEC-1162354086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0DE39B-8FA1-4B12-B7BC-B4E64D6C5CCD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648A6-2E41-42CC-95D2-C0D7367AB1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58CB0F-FCD7-4950-B440-2A0B127C3D8C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2A6E-0907-4483-9D64-E21DA401F6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C6BD70-B416-4C26-9B61-3EE3F4E17560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815DC-0636-4475-9439-7C1C9011C2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B1793-0F4D-4BD0-9BBE-435EB394B57D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1A3DE-53F3-459F-8150-C605BBB4EA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E6CE5-E941-4584-8B47-B29F61E9FA68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E0E79-7CD8-4444-8C4F-24E3F0E5B9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5CA79B-921F-45E7-BDEF-643DAED86524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0FA43-10BF-42F9-82F5-D2AF9012FD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5DBA8F4D-B305-4F7B-B844-5E1057943188}" type="datetimeFigureOut">
              <a:rPr lang="en-US"/>
              <a:pPr/>
              <a:t>5/3/2017</a:t>
            </a:fld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DA05CA2-2BAF-42D6-A9FE-DE649C01D4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48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z="5600"/>
              <a:t>Компютърна презентация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Съдържание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Какво е компютърна презентация;</a:t>
            </a:r>
          </a:p>
          <a:p>
            <a:r>
              <a:rPr lang="bg-BG"/>
              <a:t>Програми за компютърна анимация:</a:t>
            </a:r>
          </a:p>
          <a:p>
            <a:pPr lvl="1">
              <a:buFont typeface="Wingdings" pitchFamily="2" charset="2"/>
              <a:buChar char="v"/>
            </a:pPr>
            <a:r>
              <a:rPr lang="bg-BG" sz="2200"/>
              <a:t>П</a:t>
            </a:r>
            <a:r>
              <a:rPr lang="en-US" sz="2200"/>
              <a:t>рограми за създаване на слайд шоу</a:t>
            </a:r>
            <a:r>
              <a:rPr lang="bg-BG" sz="2200"/>
              <a:t>;</a:t>
            </a:r>
          </a:p>
          <a:p>
            <a:pPr lvl="1">
              <a:buFont typeface="Wingdings" pitchFamily="2" charset="2"/>
              <a:buChar char="v"/>
            </a:pPr>
            <a:r>
              <a:rPr lang="bg-BG" sz="2200"/>
              <a:t>П</a:t>
            </a:r>
            <a:r>
              <a:rPr lang="en-US" sz="2200"/>
              <a:t>резентационни програми</a:t>
            </a:r>
            <a:r>
              <a:rPr lang="bg-BG" sz="2200"/>
              <a:t>;</a:t>
            </a:r>
          </a:p>
          <a:p>
            <a:r>
              <a:rPr lang="en-US"/>
              <a:t>Структура на компютърна презентация</a:t>
            </a:r>
            <a:r>
              <a:rPr lang="bg-BG"/>
              <a:t>;</a:t>
            </a:r>
          </a:p>
          <a:p>
            <a:r>
              <a:rPr lang="bg-BG"/>
              <a:t>Структура</a:t>
            </a:r>
            <a:r>
              <a:rPr lang="en-US"/>
              <a:t> на слайд</a:t>
            </a:r>
            <a:r>
              <a:rPr lang="bg-BG"/>
              <a:t>;</a:t>
            </a:r>
          </a:p>
          <a:p>
            <a:r>
              <a:rPr lang="bg-BG"/>
              <a:t>Елементи</a:t>
            </a:r>
            <a:r>
              <a:rPr lang="en-US"/>
              <a:t> на слайд</a:t>
            </a:r>
            <a:r>
              <a:rPr lang="bg-BG"/>
              <a:t>;</a:t>
            </a:r>
          </a:p>
          <a:p>
            <a:endParaRPr lang="bg-BG"/>
          </a:p>
          <a:p>
            <a:endParaRPr lang="en-US" sz="340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6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6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6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bg-BG"/>
              <a:t>Представяне на данни</a:t>
            </a:r>
            <a:endParaRPr lang="en-US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00213"/>
            <a:ext cx="8229600" cy="4525962"/>
          </a:xfrm>
        </p:spPr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/>
              <a:t>Подготовка и показване на информация </a:t>
            </a:r>
            <a:r>
              <a:rPr lang="bg-BG"/>
              <a:t>пред публика </a:t>
            </a:r>
            <a:r>
              <a:rPr lang="en-US"/>
              <a:t>от компютъра се нарича </a:t>
            </a:r>
            <a:r>
              <a:rPr lang="en-US" b="1"/>
              <a:t>компютърна презентация</a:t>
            </a:r>
            <a:r>
              <a:rPr lang="en-US"/>
              <a:t>.</a:t>
            </a:r>
            <a:endParaRPr lang="bg-BG"/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/>
              <a:t>Тя се осъществява от специализиран софтуер, </a:t>
            </a:r>
            <a:r>
              <a:rPr lang="bg-BG"/>
              <a:t>който </a:t>
            </a:r>
            <a:r>
              <a:rPr lang="en-US"/>
              <a:t>комбинира различна по вид информация – текстова, звукова, видео и анимация.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bg-BG" sz="3800"/>
              <a:t>П</a:t>
            </a:r>
            <a:r>
              <a:rPr lang="en-US" sz="3800"/>
              <a:t>рограми за компютърни презентации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/>
              <a:t>П</a:t>
            </a:r>
            <a:r>
              <a:rPr lang="en-US"/>
              <a:t>рограми за създаване на слайд шоу</a:t>
            </a:r>
            <a:r>
              <a:rPr lang="bg-BG"/>
              <a:t>: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Всеки екран се нарича </a:t>
            </a:r>
            <a:r>
              <a:rPr lang="en-US" sz="2200" b="1"/>
              <a:t>слайд</a:t>
            </a:r>
            <a:r>
              <a:rPr lang="bg-BG" sz="2200"/>
              <a:t>;</a:t>
            </a:r>
          </a:p>
          <a:p>
            <a:pPr lvl="1">
              <a:spcAft>
                <a:spcPct val="20000"/>
              </a:spcAft>
              <a:buSzPct val="65000"/>
              <a:buFont typeface="Wingdings" pitchFamily="2" charset="2"/>
              <a:buChar char="v"/>
            </a:pPr>
            <a:r>
              <a:rPr lang="en-US" sz="2200"/>
              <a:t>Един слайд може да съдържа един тип информация</a:t>
            </a:r>
            <a:r>
              <a:rPr lang="bg-BG" sz="2200"/>
              <a:t>;</a:t>
            </a:r>
          </a:p>
          <a:p>
            <a:r>
              <a:rPr lang="bg-BG"/>
              <a:t>П</a:t>
            </a:r>
            <a:r>
              <a:rPr lang="en-US"/>
              <a:t>резентационни програми</a:t>
            </a:r>
            <a:r>
              <a:rPr lang="bg-BG"/>
              <a:t>: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позволяват в рамките на един слайд да се представи текст и изображение</a:t>
            </a:r>
            <a:r>
              <a:rPr lang="bg-BG" sz="220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Те се делят на</a:t>
            </a:r>
            <a:r>
              <a:rPr lang="bg-BG" sz="2200"/>
              <a:t> </a:t>
            </a:r>
            <a:r>
              <a:rPr lang="en-US" sz="2200"/>
              <a:t>авторски системи</a:t>
            </a:r>
            <a:r>
              <a:rPr lang="bg-BG" sz="2200"/>
              <a:t> и </a:t>
            </a:r>
            <a:r>
              <a:rPr lang="en-US" sz="2200"/>
              <a:t>презентационни системи</a:t>
            </a:r>
            <a:r>
              <a:rPr lang="bg-BG" sz="2200"/>
              <a:t>;</a:t>
            </a:r>
            <a:endParaRPr lang="en-US" sz="220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800"/>
              <a:t>Структура на компютърна презентация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sz="2600"/>
              <a:t>На първия слайд се поставя нейното заглавие.</a:t>
            </a:r>
          </a:p>
          <a:p>
            <a:pPr>
              <a:spcAft>
                <a:spcPct val="20000"/>
              </a:spcAft>
            </a:pPr>
            <a:r>
              <a:rPr lang="bg-BG" sz="2600"/>
              <a:t>В</a:t>
            </a:r>
            <a:r>
              <a:rPr lang="en-US" sz="2600"/>
              <a:t>тория</a:t>
            </a:r>
            <a:r>
              <a:rPr lang="bg-BG" sz="2600"/>
              <a:t>т</a:t>
            </a:r>
            <a:r>
              <a:rPr lang="en-US" sz="2600"/>
              <a:t> слайд </a:t>
            </a:r>
            <a:r>
              <a:rPr lang="bg-BG" sz="2600"/>
              <a:t>включва </a:t>
            </a:r>
            <a:r>
              <a:rPr lang="en-US" sz="2600"/>
              <a:t>съдържанието на презентацията.</a:t>
            </a:r>
            <a:endParaRPr lang="bg-BG" sz="2600"/>
          </a:p>
          <a:p>
            <a:pPr>
              <a:spcAft>
                <a:spcPct val="20000"/>
              </a:spcAft>
            </a:pPr>
            <a:r>
              <a:rPr lang="en-US" sz="2600"/>
              <a:t>Всеки един слайд трябва да предоставя информация по една тема.</a:t>
            </a:r>
            <a:endParaRPr lang="bg-BG" sz="2600"/>
          </a:p>
          <a:p>
            <a:pPr>
              <a:spcAft>
                <a:spcPct val="20000"/>
              </a:spcAft>
            </a:pPr>
            <a:r>
              <a:rPr lang="en-US" sz="2600"/>
              <a:t>В последния слайд може да се направи кратко обобщение на предоставената информация.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bg-BG"/>
              <a:t>Структура</a:t>
            </a:r>
            <a:r>
              <a:rPr lang="en-US"/>
              <a:t> на слайд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В </a:t>
            </a:r>
            <a:r>
              <a:rPr lang="en-US" dirty="0" err="1"/>
              <a:t>зависимост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информацията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представя</a:t>
            </a:r>
            <a:r>
              <a:rPr lang="en-US" dirty="0"/>
              <a:t> в </a:t>
            </a:r>
            <a:r>
              <a:rPr lang="en-US" dirty="0" err="1"/>
              <a:t>рамките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слайда</a:t>
            </a:r>
            <a:r>
              <a:rPr lang="bg-BG" dirty="0"/>
              <a:t>,</a:t>
            </a:r>
            <a:r>
              <a:rPr lang="en-US" dirty="0"/>
              <a:t> </a:t>
            </a:r>
            <a:r>
              <a:rPr lang="en-US" dirty="0" err="1"/>
              <a:t>той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smtClean="0"/>
              <a:t>бъде</a:t>
            </a:r>
            <a:r>
              <a:rPr lang="bg-BG" smtClean="0"/>
              <a:t>:</a:t>
            </a:r>
            <a:endParaRPr lang="bg-BG"/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dirty="0" err="1"/>
              <a:t>слайд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текст</a:t>
            </a:r>
            <a:r>
              <a:rPr lang="bg-BG" dirty="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dirty="0" err="1"/>
              <a:t>слайд</a:t>
            </a:r>
            <a:r>
              <a:rPr lang="bg-BG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представяне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графична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bg-BG" dirty="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bg-BG" dirty="0"/>
              <a:t>с</a:t>
            </a:r>
            <a:r>
              <a:rPr lang="en-US" dirty="0" err="1"/>
              <a:t>лайдове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комбиниране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различен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bg-BG" dirty="0"/>
              <a:t>;</a:t>
            </a:r>
            <a:endParaRPr lang="en-US" dirty="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81013"/>
            <a:ext cx="8229600" cy="731837"/>
          </a:xfrm>
          <a:noFill/>
        </p:spPr>
        <p:txBody>
          <a:bodyPr anchor="ctr">
            <a:spAutoFit/>
          </a:bodyPr>
          <a:lstStyle/>
          <a:p>
            <a:r>
              <a:rPr lang="bg-BG"/>
              <a:t>Елементи</a:t>
            </a:r>
            <a:r>
              <a:rPr lang="en-US"/>
              <a:t> на слайд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092700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текст;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художествен надпис;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 i="1"/>
              <a:t>г</a:t>
            </a:r>
            <a:r>
              <a:rPr lang="en-US" sz="2600"/>
              <a:t>рафично изображение;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таблица;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диаграма;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анимация;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видео клип;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звук;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организационни</a:t>
            </a:r>
            <a:r>
              <a:rPr lang="en-US" sz="2600" i="1"/>
              <a:t> </a:t>
            </a:r>
            <a:r>
              <a:rPr lang="en-US" sz="2600"/>
              <a:t>елементи – линии, рамки, стрелки;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339</TotalTime>
  <Words>250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Компютърна презентация</vt:lpstr>
      <vt:lpstr>Съдържание</vt:lpstr>
      <vt:lpstr>Представяне на данни</vt:lpstr>
      <vt:lpstr>Програми за компютърни презентации</vt:lpstr>
      <vt:lpstr>Структура на компютърна презентация</vt:lpstr>
      <vt:lpstr>Структура на слайд</vt:lpstr>
      <vt:lpstr>Елементи на слайд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gis2</dc:creator>
  <cp:lastModifiedBy>gis2</cp:lastModifiedBy>
  <cp:revision>21</cp:revision>
  <dcterms:created xsi:type="dcterms:W3CDTF">2013-03-06T12:32:51Z</dcterms:created>
  <dcterms:modified xsi:type="dcterms:W3CDTF">2017-05-03T11:55:29Z</dcterms:modified>
</cp:coreProperties>
</file>